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1" r:id="rId4"/>
    <p:sldId id="263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en-RU" smtClean="0"/>
              <a:t>2/25/22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7F0872-BC6C-D64A-BBA0-269482925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7" b="15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25.02.2022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60DBD-D8BF-AB41-BF0C-796A63D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84" y="6356350"/>
            <a:ext cx="7753816" cy="365125"/>
          </a:xfrm>
        </p:spPr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25.02.2022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9478D-8729-2C4A-ABD7-A5D61ADE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25.02.2022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2FB28-21A4-3F47-B966-C4A196D7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9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25.02.2022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580D-1D02-8147-8BA6-E42525F5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25.02.2022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A0BE-3AA4-C348-A92B-F575AE8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25.02.2022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6FCEF-7098-FA4F-A7EB-C6FB920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25.02.2022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1415E-2F2E-4843-B291-76F3D9A5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25.02.2022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0554E-FB52-5C4D-938F-1643A06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25.02.2022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EB91D-00DC-AE42-A603-0EEEC38A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25.02.2022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EC1D7-E0A5-5740-BAF3-A8DDBA94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25.02.2022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770A7-4B05-6145-89BC-FECB1C58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25.02.2022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7DC3-BEE2-D642-B96F-39FBFF4DB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5F05-D229-6341-A833-1B92C5BB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055" y="2280745"/>
            <a:ext cx="8471338" cy="2890345"/>
          </a:xfrm>
        </p:spPr>
        <p:txBody>
          <a:bodyPr>
            <a:noAutofit/>
          </a:bodyPr>
          <a:lstStyle/>
          <a:p>
            <a:r>
              <a:rPr lang="ru-RU" sz="4000" dirty="0"/>
              <a:t>Прямые и косвенные результаты внедрения систем </a:t>
            </a:r>
            <a:r>
              <a:rPr lang="ru-RU" sz="4000" dirty="0" err="1"/>
              <a:t>видеомониторинга</a:t>
            </a:r>
            <a:r>
              <a:rPr lang="ru-RU" sz="4000" dirty="0"/>
              <a:t> и электронного учета работ и урожая в </a:t>
            </a:r>
            <a:r>
              <a:rPr lang="ru-RU" sz="4000" dirty="0" err="1"/>
              <a:t>ягодоводческом</a:t>
            </a:r>
            <a:r>
              <a:rPr lang="ru-RU" sz="4000" dirty="0"/>
              <a:t> хозяйстве</a:t>
            </a:r>
            <a:endParaRPr lang="en-R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72BED-1038-C74E-969E-A3C97527F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370786"/>
            <a:ext cx="7753815" cy="533303"/>
          </a:xfrm>
        </p:spPr>
        <p:txBody>
          <a:bodyPr/>
          <a:lstStyle/>
          <a:p>
            <a:r>
              <a:rPr lang="ru-RU" sz="3200" dirty="0"/>
              <a:t>Александр </a:t>
            </a:r>
            <a:r>
              <a:rPr lang="ru-RU" sz="3200" dirty="0" err="1"/>
              <a:t>Шелабодов</a:t>
            </a:r>
            <a:endParaRPr lang="ru-RU" sz="3200" dirty="0"/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68229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22555-C5F8-D147-8688-91FB0BA9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6F222B-145F-724A-A55B-4888E3F7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EA70FA-29C6-1049-8AAC-711B5A82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2</a:t>
            </a:fld>
            <a:endParaRPr lang="en-RU"/>
          </a:p>
        </p:txBody>
      </p:sp>
      <p:pic>
        <p:nvPicPr>
          <p:cNvPr id="2050" name="Picture 2" descr="Видеокамеры. Виды и устройство. Работа и применение. Особенности">
            <a:extLst>
              <a:ext uri="{FF2B5EF4-FFF2-40B4-BE49-F238E27FC236}">
                <a16:creationId xmlns:a16="http://schemas.microsoft.com/office/drawing/2014/main" id="{B1760918-A057-F44D-987E-8B8A0B10FE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97" y="1871606"/>
            <a:ext cx="8743206" cy="40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6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EEFAF1BF-41EB-5049-920F-A5D433139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227" y="1963135"/>
            <a:ext cx="6223000" cy="388620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6E9777-44D7-154F-A221-0B9A7A8E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FD27F4-4217-E742-A680-B3DC8CB5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3</a:t>
            </a:fld>
            <a:endParaRPr lang="en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CCB7DB81-A2E9-8441-A649-F3BA491A13E3}"/>
              </a:ext>
            </a:extLst>
          </p:cNvPr>
          <p:cNvSpPr/>
          <p:nvPr/>
        </p:nvSpPr>
        <p:spPr>
          <a:xfrm>
            <a:off x="6027683" y="3034018"/>
            <a:ext cx="3226676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Умный помощник фермера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E16E25C-4345-EA49-AA5C-A00F3B054257}"/>
              </a:ext>
            </a:extLst>
          </p:cNvPr>
          <p:cNvSpPr/>
          <p:nvPr/>
        </p:nvSpPr>
        <p:spPr>
          <a:xfrm>
            <a:off x="6027683" y="2096087"/>
            <a:ext cx="3226676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/>
              <a:t>Smart Farm Assistant</a:t>
            </a:r>
            <a:endParaRPr lang="ru-RU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ECB0F5A6-34DD-AF4C-B22E-FCB15985A7D3}"/>
              </a:ext>
            </a:extLst>
          </p:cNvPr>
          <p:cNvSpPr/>
          <p:nvPr/>
        </p:nvSpPr>
        <p:spPr>
          <a:xfrm>
            <a:off x="6027683" y="4911437"/>
            <a:ext cx="3226676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 err="1"/>
              <a:t>Asistente</a:t>
            </a:r>
            <a:r>
              <a:rPr lang="en" dirty="0"/>
              <a:t> de </a:t>
            </a:r>
            <a:r>
              <a:rPr lang="en" dirty="0" err="1"/>
              <a:t>cosecha</a:t>
            </a:r>
            <a:r>
              <a:rPr lang="en" dirty="0"/>
              <a:t> </a:t>
            </a:r>
            <a:r>
              <a:rPr lang="en" dirty="0" err="1"/>
              <a:t>inteligen</a:t>
            </a:r>
            <a:endParaRPr lang="en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92B190E-A1B1-DA48-AEBB-22E1D4813EB8}"/>
              </a:ext>
            </a:extLst>
          </p:cNvPr>
          <p:cNvSpPr/>
          <p:nvPr/>
        </p:nvSpPr>
        <p:spPr>
          <a:xfrm>
            <a:off x="6027683" y="3971949"/>
            <a:ext cx="3226676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 err="1"/>
              <a:t>Inteligentny</a:t>
            </a:r>
            <a:r>
              <a:rPr lang="en" dirty="0"/>
              <a:t> </a:t>
            </a:r>
            <a:r>
              <a:rPr lang="en" dirty="0" err="1"/>
              <a:t>asystent</a:t>
            </a:r>
            <a:r>
              <a:rPr lang="en" dirty="0"/>
              <a:t> </a:t>
            </a:r>
            <a:r>
              <a:rPr lang="en" dirty="0" err="1"/>
              <a:t>zbiorów</a:t>
            </a:r>
            <a:endParaRPr lang="en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75CB0D-38C4-AF4A-8D57-256FC9A45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20" y="112709"/>
            <a:ext cx="6393980" cy="16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2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A114A7A6-4F69-B346-986A-D9C956474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373" b="17388"/>
          <a:stretch/>
        </p:blipFill>
        <p:spPr>
          <a:xfrm>
            <a:off x="933515" y="1491916"/>
            <a:ext cx="9512617" cy="479224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3BDD46-70D5-D54E-B332-4BD6A468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22D778-9BDB-5E43-A2D6-E376DF18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4</a:t>
            </a:fld>
            <a:endParaRPr lang="en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FF73C1-745E-5F46-85C4-B09EC6537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20" y="112709"/>
            <a:ext cx="6393980" cy="16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2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F6D4B2-A6B3-7D4B-937A-BA4A4E1E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66B926-B2CE-A14C-9EE9-BD29A7A1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5</a:t>
            </a:fld>
            <a:endParaRPr lang="en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063F2D-9203-1D4F-BB37-FC5DA79E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65" y="2268396"/>
            <a:ext cx="3429210" cy="19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81C5AFB-8D46-9C44-9826-62A5BA66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65" y="2259468"/>
            <a:ext cx="3462845" cy="19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175133-95F4-4E40-B785-B1319059A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180" y="2268396"/>
            <a:ext cx="3642609" cy="19484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0828C5-67FF-C841-B031-ECECCB5C5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020" y="112709"/>
            <a:ext cx="6393980" cy="1649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7AF4F-D857-CE45-B0B4-65824C3C9DE1}"/>
              </a:ext>
            </a:extLst>
          </p:cNvPr>
          <p:cNvSpPr txBox="1"/>
          <p:nvPr/>
        </p:nvSpPr>
        <p:spPr>
          <a:xfrm>
            <a:off x="1529056" y="4912817"/>
            <a:ext cx="2471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Мобильное устройство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43494-52C9-384B-B8C5-E35D6729FE26}"/>
              </a:ext>
            </a:extLst>
          </p:cNvPr>
          <p:cNvSpPr txBox="1"/>
          <p:nvPr/>
        </p:nvSpPr>
        <p:spPr>
          <a:xfrm>
            <a:off x="4626665" y="495284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Штрих-коды, </a:t>
            </a:r>
            <a:r>
              <a:rPr lang="en" dirty="0"/>
              <a:t>NFC </a:t>
            </a:r>
            <a:r>
              <a:rPr lang="ru-RU" dirty="0"/>
              <a:t>карты и метки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A7EEC-E886-5344-8CFE-608BFEB1C47A}"/>
              </a:ext>
            </a:extLst>
          </p:cNvPr>
          <p:cNvSpPr txBox="1"/>
          <p:nvPr/>
        </p:nvSpPr>
        <p:spPr>
          <a:xfrm>
            <a:off x="8349917" y="4952845"/>
            <a:ext cx="358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Компьютер с доступом в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403978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DB1ED-334D-BA46-88C6-5E7C6295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  <a:br>
              <a:rPr lang="en-US" dirty="0"/>
            </a:br>
            <a:r>
              <a:rPr lang="ru-RU" dirty="0"/>
              <a:t>Удачного урожая и приятных цен!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79279-DF7C-4545-A5D8-B13E8F24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 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C30E2-48C1-684B-942E-A87A89D0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1566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457A3-2D8D-EF43-B743-CDEE9F4C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2491091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/>
              <a:t>Вопросы?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B83D7-F778-3945-83F2-E2D25887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2309491"/>
            <a:ext cx="9233210" cy="30172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900" dirty="0" err="1"/>
              <a:t>Шелабодов</a:t>
            </a:r>
            <a:r>
              <a:rPr lang="ru-RU" sz="3900" dirty="0"/>
              <a:t> Александр</a:t>
            </a:r>
          </a:p>
          <a:p>
            <a:pPr marL="0" indent="0" algn="ctr">
              <a:buNone/>
            </a:pPr>
            <a:endParaRPr lang="ru-RU" sz="3900" dirty="0"/>
          </a:p>
          <a:p>
            <a:pPr marL="0" indent="0" algn="ctr">
              <a:buNone/>
            </a:pPr>
            <a:r>
              <a:rPr lang="ru-RU" sz="3900" dirty="0"/>
              <a:t>+7-926-470-97-79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AA95AB-88F9-734C-97CD-E1FFB7B6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688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151</Words>
  <Application>Microsoft Macintosh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Прямые и косвенные результаты внедрения систем видеомониторинга и электронного учета работ и урожая в ягодоводческом хозяйстве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Удачного урожая и приятных цен!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Microsoft Office</dc:creator>
  <cp:lastModifiedBy>Microsoft Office User</cp:lastModifiedBy>
  <cp:revision>27</cp:revision>
  <dcterms:created xsi:type="dcterms:W3CDTF">2022-01-26T15:43:27Z</dcterms:created>
  <dcterms:modified xsi:type="dcterms:W3CDTF">2022-02-25T06:40:04Z</dcterms:modified>
</cp:coreProperties>
</file>